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62" r:id="rId4"/>
    <p:sldId id="261" r:id="rId5"/>
    <p:sldId id="263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9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39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p4>
</file>

<file path=ppt/media/media11.wav>
</file>

<file path=ppt/media/media12.mp4>
</file>

<file path=ppt/media/media13.wav>
</file>

<file path=ppt/media/media2.wav>
</file>

<file path=ppt/media/media3.mp3>
</file>

<file path=ppt/media/media4.m4a>
</file>

<file path=ppt/media/media5.m4a>
</file>

<file path=ppt/media/media6.mp4>
</file>

<file path=ppt/media/media7.wav>
</file>

<file path=ppt/media/media8.mp4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9D6F5-A9D4-C22B-732C-A31A172FB9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2093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1AFD6E-3459-290F-1147-F0C47ACEE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46774"/>
            <a:ext cx="9144000" cy="106689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674D3-6FB9-5549-B0F2-FD61E82D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5883-038C-4696-8E27-1811E470D6D4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39BBC-C979-2C77-493E-CF5498AEB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13B7E-A51C-D9CD-2189-650A9D63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02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990AE-F72C-4C2E-E2D0-7A8D7EEF0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41B46D-142E-8C8E-C4F4-B6B1586A6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D92E3-36AD-2615-0166-6B73C34F1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8A6D4-154B-4E4D-9001-7A6C328D243E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BFB69-319D-2284-2734-217160D39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83B0-C775-5BD2-8EC6-A41D19BCA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86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040463-6D41-8D45-088A-540B0D188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92281"/>
            <a:ext cx="2628900" cy="558468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5F2276-7F04-F3F7-E3CE-F81C8DC63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92281"/>
            <a:ext cx="7734300" cy="558468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802BF-9E0C-3251-8FAE-81F07DB0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0999-9BD6-4929-BDEC-B84E21C16701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F1754-5B8F-A9FA-E8B1-06E04CE2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1E6A8-5139-ECD4-CC0C-32FFC6741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189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155F0-A6D4-C39B-394F-0B16E9C9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1860F-B260-57CE-E12B-2C9486031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45C9F-D94D-E5D3-B73A-20621FA53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AB243-BB42-966A-4708-15C9B11D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3A3BD-2CC5-03D3-4CD6-E31A55BA2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980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8633-AC3B-E617-1C54-84932DDD7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236" y="1514688"/>
            <a:ext cx="8584164" cy="3138875"/>
          </a:xfrm>
        </p:spPr>
        <p:txBody>
          <a:bodyPr anchor="b">
            <a:normAutofit/>
          </a:bodyPr>
          <a:lstStyle>
            <a:lvl1pPr>
              <a:defRPr sz="36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8C242-ECAB-AEC3-7E9B-F9854AF31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4236" y="4963885"/>
            <a:ext cx="8584165" cy="1125765"/>
          </a:xfrm>
        </p:spPr>
        <p:txBody>
          <a:bodyPr>
            <a:normAutofit/>
          </a:bodyPr>
          <a:lstStyle>
            <a:lvl1pPr marL="0" indent="0">
              <a:buNone/>
              <a:defRPr sz="1600" cap="all" spc="30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D9B82-EEF4-2CD7-61FE-BAFB2B96D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F5005-EC25-4FB9-B19B-2437F0B120D2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222B6-F7A8-70A5-B023-FCAD5D7C4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5D758-2E38-8A8D-75BC-667F6A23B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080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0DFF-11BD-F5F4-35D4-1986ABBD3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D1279-E9A9-702E-144D-61114B788E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7824" y="2159175"/>
            <a:ext cx="4977453" cy="40177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4E624-7A76-56EC-FA0D-E2AA8EF9B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391" y="2159175"/>
            <a:ext cx="4985785" cy="40177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D7DF5-30AD-AE47-D516-5CEE82770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83B5C-2325-42FF-AF91-C1451D9D66CC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5C503-B649-B083-6341-F6E376AF8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3EA35-CF5A-DB36-8B14-5C184B6F1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42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A3D8-FDD9-329B-BCC6-BBF47F01B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348" y="602671"/>
            <a:ext cx="10429303" cy="7689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EF7DC-0699-CB3C-A7CB-39035D89A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1349" y="1696325"/>
            <a:ext cx="4963538" cy="647700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2EB40-99E1-CCA4-BAFA-F51AA56CF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1349" y="2344025"/>
            <a:ext cx="4963538" cy="38333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8979BC-6B50-751D-D569-F360938B05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2669" y="1696325"/>
            <a:ext cx="4987982" cy="647700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A3A26F-230E-2D25-6BDC-6ECA00FA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2669" y="2344025"/>
            <a:ext cx="4987982" cy="383337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182A01-DE7C-3BA4-96FF-CDEF2F60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8DB08-3B01-46DD-99F2-F6F6334EA669}" type="datetime1">
              <a:rPr lang="en-US" smtClean="0"/>
              <a:t>4/11/2024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CAA828-0166-8ECD-BCE8-654BEFDD7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0C0D2-459A-04AA-FD90-7687D2FE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25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549F-FA71-857F-E02E-3CB63CE6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569611-F911-D3D4-B613-ACCDA56C4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2AC11-ACC3-4129-BBD7-C580BF1A4EE7}" type="datetime1">
              <a:rPr lang="en-US" smtClean="0"/>
              <a:t>4/11/2024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EA1961-0B6B-8FEB-F2CB-C42E90EF2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A80E-3139-9F1B-9C3E-2A76628CF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5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F54789-9F96-511A-0FB6-24F6A8418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0F7F3-E406-44E2-93AF-674B3F1A2E51}" type="datetime1">
              <a:rPr lang="en-US" smtClean="0"/>
              <a:t>4/11/2024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780399-ADEF-8F74-9F59-6AD804C9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6A34F-ABAB-9C4E-38A1-C6EEB944B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74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3917-2BF6-1CE2-F34B-49F0D09A1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07868"/>
            <a:ext cx="3640713" cy="2062594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15B8F-A9F3-8583-FFF1-175021F17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2898" y="807867"/>
            <a:ext cx="5922489" cy="505318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D90AFF-A949-CE9E-6B94-C1B619612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000652"/>
            <a:ext cx="3640713" cy="2868336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5267E-088F-FB9A-9469-551890F2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1DD93-7C9D-4E53-81F0-DDE57FEA7EDB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A3FFC-B3A6-C0B6-5DAE-70BE0D6FB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8D35F-BC2E-8D14-060F-449CBAF7C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458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909ED-ED97-A3CE-5569-77B45F414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0881"/>
            <a:ext cx="3639312" cy="206259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83BB3A-9E24-DE4C-9619-1502F1B6F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47408" y="919595"/>
            <a:ext cx="6107979" cy="501361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4CE1F-29E0-88BB-8489-E58236B8B1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000652"/>
            <a:ext cx="3643889" cy="2868336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4B7212-6816-FFD1-50B2-58844AD38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7BC28-59DE-4F83-B4A1-497203279FAD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417744-5A24-B7B7-5FD6-E98E60832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DA4D1-A71D-A7A6-3D0C-294E5D28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5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5858A62-FE72-978B-BE71-05908D82E1A4}"/>
              </a:ext>
            </a:extLst>
          </p:cNvPr>
          <p:cNvSpPr/>
          <p:nvPr/>
        </p:nvSpPr>
        <p:spPr>
          <a:xfrm>
            <a:off x="0" y="0"/>
            <a:ext cx="12192000" cy="6860161"/>
          </a:xfrm>
          <a:prstGeom prst="rect">
            <a:avLst/>
          </a:prstGeom>
          <a:solidFill>
            <a:schemeClr val="bg2">
              <a:lumMod val="75000"/>
              <a:alpha val="1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A14B7-4740-5D9F-6489-BAD00C3E0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108" y="588245"/>
            <a:ext cx="10449784" cy="1265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0487F-803F-C5AF-BD93-39C0FC738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7824" y="2157984"/>
            <a:ext cx="10442448" cy="3903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6FCEF-4EDF-C2EF-7D81-FEFF7042F3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7782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300" baseline="0">
                <a:solidFill>
                  <a:schemeClr val="tx2"/>
                </a:solidFill>
              </a:defRPr>
            </a:lvl1pPr>
          </a:lstStyle>
          <a:p>
            <a:fld id="{0BDC4764-F656-4735-9820-9886F8DF1D6A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663BC-4D46-C74D-DDF2-9D25B4D96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32320" y="6356350"/>
            <a:ext cx="42976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B4EAE-CB5C-D14B-77EF-7B155FA68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29999" y="6356350"/>
            <a:ext cx="521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j-lt"/>
              </a:defRPr>
            </a:lvl1pPr>
          </a:lstStyle>
          <a:p>
            <a:fld id="{C68AC1EC-23E2-4F0E-A5A4-674EC8DB95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21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3.wav"/><Relationship Id="rId7" Type="http://schemas.openxmlformats.org/officeDocument/2006/relationships/image" Target="../media/image2.png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3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7.wav"/><Relationship Id="rId7" Type="http://schemas.openxmlformats.org/officeDocument/2006/relationships/image" Target="../media/image2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wav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9.wav"/><Relationship Id="rId7" Type="http://schemas.openxmlformats.org/officeDocument/2006/relationships/image" Target="../media/image2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wav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1.wav"/><Relationship Id="rId7" Type="http://schemas.openxmlformats.org/officeDocument/2006/relationships/image" Target="../media/image2.png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op view colourful balls">
            <a:extLst>
              <a:ext uri="{FF2B5EF4-FFF2-40B4-BE49-F238E27FC236}">
                <a16:creationId xmlns:a16="http://schemas.microsoft.com/office/drawing/2014/main" id="{BE141064-26D6-7F23-4721-1F33702AD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26" r="-1" b="20955"/>
          <a:stretch/>
        </p:blipFill>
        <p:spPr>
          <a:xfrm>
            <a:off x="20" y="0"/>
            <a:ext cx="1218893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435A76B-D478-4F38-9D76-040E49ADC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0138" y="2758601"/>
            <a:ext cx="7832767" cy="4099399"/>
          </a:xfrm>
          <a:custGeom>
            <a:avLst/>
            <a:gdLst>
              <a:gd name="connsiteX0" fmla="*/ 4436398 w 7832767"/>
              <a:gd name="connsiteY0" fmla="*/ 580 h 4099399"/>
              <a:gd name="connsiteX1" fmla="*/ 5062070 w 7832767"/>
              <a:gd name="connsiteY1" fmla="*/ 20166 h 4099399"/>
              <a:gd name="connsiteX2" fmla="*/ 6429770 w 7832767"/>
              <a:gd name="connsiteY2" fmla="*/ 44716 h 4099399"/>
              <a:gd name="connsiteX3" fmla="*/ 7261927 w 7832767"/>
              <a:gd name="connsiteY3" fmla="*/ 147922 h 4099399"/>
              <a:gd name="connsiteX4" fmla="*/ 7370574 w 7832767"/>
              <a:gd name="connsiteY4" fmla="*/ 185497 h 4099399"/>
              <a:gd name="connsiteX5" fmla="*/ 7342690 w 7832767"/>
              <a:gd name="connsiteY5" fmla="*/ 262652 h 4099399"/>
              <a:gd name="connsiteX6" fmla="*/ 7154722 w 7832767"/>
              <a:gd name="connsiteY6" fmla="*/ 283192 h 4099399"/>
              <a:gd name="connsiteX7" fmla="*/ 7257600 w 7832767"/>
              <a:gd name="connsiteY7" fmla="*/ 340809 h 4099399"/>
              <a:gd name="connsiteX8" fmla="*/ 7031654 w 7832767"/>
              <a:gd name="connsiteY8" fmla="*/ 384897 h 4099399"/>
              <a:gd name="connsiteX9" fmla="*/ 7061460 w 7832767"/>
              <a:gd name="connsiteY9" fmla="*/ 415459 h 4099399"/>
              <a:gd name="connsiteX10" fmla="*/ 7091746 w 7832767"/>
              <a:gd name="connsiteY10" fmla="*/ 444516 h 4099399"/>
              <a:gd name="connsiteX11" fmla="*/ 6661966 w 7832767"/>
              <a:gd name="connsiteY11" fmla="*/ 519166 h 4099399"/>
              <a:gd name="connsiteX12" fmla="*/ 7169625 w 7832767"/>
              <a:gd name="connsiteY12" fmla="*/ 655940 h 4099399"/>
              <a:gd name="connsiteX13" fmla="*/ 7077324 w 7832767"/>
              <a:gd name="connsiteY13" fmla="*/ 729587 h 4099399"/>
              <a:gd name="connsiteX14" fmla="*/ 7370574 w 7832767"/>
              <a:gd name="connsiteY14" fmla="*/ 845819 h 4099399"/>
              <a:gd name="connsiteX15" fmla="*/ 7608539 w 7832767"/>
              <a:gd name="connsiteY15" fmla="*/ 990610 h 4099399"/>
              <a:gd name="connsiteX16" fmla="*/ 7742185 w 7832767"/>
              <a:gd name="connsiteY16" fmla="*/ 1180991 h 4099399"/>
              <a:gd name="connsiteX17" fmla="*/ 7789296 w 7832767"/>
              <a:gd name="connsiteY17" fmla="*/ 1266161 h 4099399"/>
              <a:gd name="connsiteX18" fmla="*/ 7831602 w 7832767"/>
              <a:gd name="connsiteY18" fmla="*/ 1355841 h 4099399"/>
              <a:gd name="connsiteX19" fmla="*/ 7758529 w 7832767"/>
              <a:gd name="connsiteY19" fmla="*/ 1445019 h 4099399"/>
              <a:gd name="connsiteX20" fmla="*/ 7710936 w 7832767"/>
              <a:gd name="connsiteY20" fmla="*/ 1553237 h 4099399"/>
              <a:gd name="connsiteX21" fmla="*/ 7754684 w 7832767"/>
              <a:gd name="connsiteY21" fmla="*/ 1616863 h 4099399"/>
              <a:gd name="connsiteX22" fmla="*/ 7755645 w 7832767"/>
              <a:gd name="connsiteY22" fmla="*/ 1759148 h 4099399"/>
              <a:gd name="connsiteX23" fmla="*/ 7725360 w 7832767"/>
              <a:gd name="connsiteY23" fmla="*/ 1826283 h 4099399"/>
              <a:gd name="connsiteX24" fmla="*/ 7633056 w 7832767"/>
              <a:gd name="connsiteY24" fmla="*/ 1972074 h 4099399"/>
              <a:gd name="connsiteX25" fmla="*/ 7554696 w 7832767"/>
              <a:gd name="connsiteY25" fmla="*/ 2004640 h 4099399"/>
              <a:gd name="connsiteX26" fmla="*/ 7562870 w 7832767"/>
              <a:gd name="connsiteY26" fmla="*/ 2592817 h 4099399"/>
              <a:gd name="connsiteX27" fmla="*/ 7620078 w 7832767"/>
              <a:gd name="connsiteY27" fmla="*/ 2877387 h 4099399"/>
              <a:gd name="connsiteX28" fmla="*/ 7579695 w 7832767"/>
              <a:gd name="connsiteY28" fmla="*/ 3198029 h 4099399"/>
              <a:gd name="connsiteX29" fmla="*/ 7713340 w 7832767"/>
              <a:gd name="connsiteY29" fmla="*/ 3435003 h 4099399"/>
              <a:gd name="connsiteX30" fmla="*/ 7658054 w 7832767"/>
              <a:gd name="connsiteY30" fmla="*/ 3526187 h 4099399"/>
              <a:gd name="connsiteX31" fmla="*/ 7813815 w 7832767"/>
              <a:gd name="connsiteY31" fmla="*/ 3628391 h 4099399"/>
              <a:gd name="connsiteX32" fmla="*/ 7669112 w 7832767"/>
              <a:gd name="connsiteY32" fmla="*/ 3773681 h 4099399"/>
              <a:gd name="connsiteX33" fmla="*/ 7429704 w 7832767"/>
              <a:gd name="connsiteY33" fmla="*/ 4001137 h 4099399"/>
              <a:gd name="connsiteX34" fmla="*/ 7417475 w 7832767"/>
              <a:gd name="connsiteY34" fmla="*/ 4099399 h 4099399"/>
              <a:gd name="connsiteX35" fmla="*/ 180606 w 7832767"/>
              <a:gd name="connsiteY35" fmla="*/ 4099399 h 4099399"/>
              <a:gd name="connsiteX36" fmla="*/ 164649 w 7832767"/>
              <a:gd name="connsiteY36" fmla="*/ 4093760 h 4099399"/>
              <a:gd name="connsiteX37" fmla="*/ 160465 w 7832767"/>
              <a:gd name="connsiteY37" fmla="*/ 4076287 h 4099399"/>
              <a:gd name="connsiteX38" fmla="*/ 549383 w 7832767"/>
              <a:gd name="connsiteY38" fmla="*/ 3827790 h 4099399"/>
              <a:gd name="connsiteX39" fmla="*/ 756100 w 7832767"/>
              <a:gd name="connsiteY39" fmla="*/ 3722078 h 4099399"/>
              <a:gd name="connsiteX40" fmla="*/ 415738 w 7832767"/>
              <a:gd name="connsiteY40" fmla="*/ 3746126 h 4099399"/>
              <a:gd name="connsiteX41" fmla="*/ 671971 w 7832767"/>
              <a:gd name="connsiteY41" fmla="*/ 3563762 h 4099399"/>
              <a:gd name="connsiteX42" fmla="*/ 619570 w 7832767"/>
              <a:gd name="connsiteY42" fmla="*/ 3530194 h 4099399"/>
              <a:gd name="connsiteX43" fmla="*/ 523422 w 7832767"/>
              <a:gd name="connsiteY43" fmla="*/ 3507649 h 4099399"/>
              <a:gd name="connsiteX44" fmla="*/ 957048 w 7832767"/>
              <a:gd name="connsiteY44" fmla="*/ 3392918 h 4099399"/>
              <a:gd name="connsiteX45" fmla="*/ 835904 w 7832767"/>
              <a:gd name="connsiteY45" fmla="*/ 3231596 h 4099399"/>
              <a:gd name="connsiteX46" fmla="*/ 930608 w 7832767"/>
              <a:gd name="connsiteY46" fmla="*/ 3195022 h 4099399"/>
              <a:gd name="connsiteX47" fmla="*/ 817153 w 7832767"/>
              <a:gd name="connsiteY47" fmla="*/ 3190514 h 4099399"/>
              <a:gd name="connsiteX48" fmla="*/ 727736 w 7832767"/>
              <a:gd name="connsiteY48" fmla="*/ 3191015 h 4099399"/>
              <a:gd name="connsiteX49" fmla="*/ 567170 w 7832767"/>
              <a:gd name="connsiteY49" fmla="*/ 3150434 h 4099399"/>
              <a:gd name="connsiteX50" fmla="*/ 2784 w 7832767"/>
              <a:gd name="connsiteY50" fmla="*/ 3218569 h 4099399"/>
              <a:gd name="connsiteX51" fmla="*/ 122006 w 7832767"/>
              <a:gd name="connsiteY51" fmla="*/ 3122877 h 4099399"/>
              <a:gd name="connsiteX52" fmla="*/ 264786 w 7832767"/>
              <a:gd name="connsiteY52" fmla="*/ 3068269 h 4099399"/>
              <a:gd name="connsiteX53" fmla="*/ 72009 w 7832767"/>
              <a:gd name="connsiteY53" fmla="*/ 3039210 h 4099399"/>
              <a:gd name="connsiteX54" fmla="*/ 459485 w 7832767"/>
              <a:gd name="connsiteY54" fmla="*/ 2948028 h 4099399"/>
              <a:gd name="connsiteX55" fmla="*/ 365260 w 7832767"/>
              <a:gd name="connsiteY55" fmla="*/ 2866364 h 4099399"/>
              <a:gd name="connsiteX56" fmla="*/ 607071 w 7832767"/>
              <a:gd name="connsiteY56" fmla="*/ 2498127 h 4099399"/>
              <a:gd name="connsiteX57" fmla="*/ 1090213 w 7832767"/>
              <a:gd name="connsiteY57" fmla="*/ 2289209 h 4099399"/>
              <a:gd name="connsiteX58" fmla="*/ 1337313 w 7832767"/>
              <a:gd name="connsiteY58" fmla="*/ 2272676 h 4099399"/>
              <a:gd name="connsiteX59" fmla="*/ 1268086 w 7832767"/>
              <a:gd name="connsiteY59" fmla="*/ 2205541 h 4099399"/>
              <a:gd name="connsiteX60" fmla="*/ 1449324 w 7832767"/>
              <a:gd name="connsiteY60" fmla="*/ 1827285 h 4099399"/>
              <a:gd name="connsiteX61" fmla="*/ 1255107 w 7832767"/>
              <a:gd name="connsiteY61" fmla="*/ 1849829 h 4099399"/>
              <a:gd name="connsiteX62" fmla="*/ 259497 w 7832767"/>
              <a:gd name="connsiteY62" fmla="*/ 1865862 h 4099399"/>
              <a:gd name="connsiteX63" fmla="*/ 160947 w 7832767"/>
              <a:gd name="connsiteY63" fmla="*/ 1851332 h 4099399"/>
              <a:gd name="connsiteX64" fmla="*/ 845998 w 7832767"/>
              <a:gd name="connsiteY64" fmla="*/ 1661453 h 4099399"/>
              <a:gd name="connsiteX65" fmla="*/ 575343 w 7832767"/>
              <a:gd name="connsiteY65" fmla="*/ 1610350 h 4099399"/>
              <a:gd name="connsiteX66" fmla="*/ 512846 w 7832767"/>
              <a:gd name="connsiteY66" fmla="*/ 1589809 h 4099399"/>
              <a:gd name="connsiteX67" fmla="*/ 570054 w 7832767"/>
              <a:gd name="connsiteY67" fmla="*/ 1536702 h 4099399"/>
              <a:gd name="connsiteX68" fmla="*/ 714276 w 7832767"/>
              <a:gd name="connsiteY68" fmla="*/ 1483095 h 4099399"/>
              <a:gd name="connsiteX69" fmla="*/ 321033 w 7832767"/>
              <a:gd name="connsiteY69" fmla="*/ 1560250 h 4099399"/>
              <a:gd name="connsiteX70" fmla="*/ 348915 w 7832767"/>
              <a:gd name="connsiteY70" fmla="*/ 1478587 h 4099399"/>
              <a:gd name="connsiteX71" fmla="*/ 309975 w 7832767"/>
              <a:gd name="connsiteY71" fmla="*/ 1404938 h 4099399"/>
              <a:gd name="connsiteX72" fmla="*/ 531595 w 7832767"/>
              <a:gd name="connsiteY72" fmla="*/ 1310249 h 4099399"/>
              <a:gd name="connsiteX73" fmla="*/ 840230 w 7832767"/>
              <a:gd name="connsiteY73" fmla="*/ 1125380 h 4099399"/>
              <a:gd name="connsiteX74" fmla="*/ 1149825 w 7832767"/>
              <a:gd name="connsiteY74" fmla="*/ 1007142 h 4099399"/>
              <a:gd name="connsiteX75" fmla="*/ 1405096 w 7832767"/>
              <a:gd name="connsiteY75" fmla="*/ 901932 h 4099399"/>
              <a:gd name="connsiteX76" fmla="*/ 1167613 w 7832767"/>
              <a:gd name="connsiteY76" fmla="*/ 918465 h 4099399"/>
              <a:gd name="connsiteX77" fmla="*/ 1563740 w 7832767"/>
              <a:gd name="connsiteY77" fmla="*/ 752632 h 4099399"/>
              <a:gd name="connsiteX78" fmla="*/ 1623833 w 7832767"/>
              <a:gd name="connsiteY78" fmla="*/ 742112 h 4099399"/>
              <a:gd name="connsiteX79" fmla="*/ 2259848 w 7832767"/>
              <a:gd name="connsiteY79" fmla="*/ 624877 h 4099399"/>
              <a:gd name="connsiteX80" fmla="*/ 2382917 w 7832767"/>
              <a:gd name="connsiteY80" fmla="*/ 566761 h 4099399"/>
              <a:gd name="connsiteX81" fmla="*/ 2241099 w 7832767"/>
              <a:gd name="connsiteY81" fmla="*/ 554235 h 4099399"/>
              <a:gd name="connsiteX82" fmla="*/ 1768535 w 7832767"/>
              <a:gd name="connsiteY82" fmla="*/ 588806 h 4099399"/>
              <a:gd name="connsiteX83" fmla="*/ 2089668 w 7832767"/>
              <a:gd name="connsiteY83" fmla="*/ 516159 h 4099399"/>
              <a:gd name="connsiteX84" fmla="*/ 1739690 w 7832767"/>
              <a:gd name="connsiteY84" fmla="*/ 493614 h 4099399"/>
              <a:gd name="connsiteX85" fmla="*/ 1657003 w 7832767"/>
              <a:gd name="connsiteY85" fmla="*/ 436500 h 4099399"/>
              <a:gd name="connsiteX86" fmla="*/ 1716134 w 7832767"/>
              <a:gd name="connsiteY86" fmla="*/ 380889 h 4099399"/>
              <a:gd name="connsiteX87" fmla="*/ 1931986 w 7832767"/>
              <a:gd name="connsiteY87" fmla="*/ 319766 h 4099399"/>
              <a:gd name="connsiteX88" fmla="*/ 2152163 w 7832767"/>
              <a:gd name="connsiteY88" fmla="*/ 230087 h 4099399"/>
              <a:gd name="connsiteX89" fmla="*/ 2858367 w 7832767"/>
              <a:gd name="connsiteY89" fmla="*/ 102831 h 4099399"/>
              <a:gd name="connsiteX90" fmla="*/ 3327568 w 7832767"/>
              <a:gd name="connsiteY90" fmla="*/ 61248 h 4099399"/>
              <a:gd name="connsiteX91" fmla="*/ 4227028 w 7832767"/>
              <a:gd name="connsiteY91" fmla="*/ 1129 h 4099399"/>
              <a:gd name="connsiteX92" fmla="*/ 4436398 w 7832767"/>
              <a:gd name="connsiteY92" fmla="*/ 580 h 4099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7832767" h="4099399">
                <a:moveTo>
                  <a:pt x="4436398" y="580"/>
                </a:moveTo>
                <a:cubicBezTo>
                  <a:pt x="4645360" y="3164"/>
                  <a:pt x="4853309" y="13778"/>
                  <a:pt x="5062070" y="20166"/>
                </a:cubicBezTo>
                <a:cubicBezTo>
                  <a:pt x="5516848" y="34696"/>
                  <a:pt x="5974030" y="34194"/>
                  <a:pt x="6429770" y="44716"/>
                </a:cubicBezTo>
                <a:cubicBezTo>
                  <a:pt x="6713886" y="51228"/>
                  <a:pt x="6994637" y="74776"/>
                  <a:pt x="7261927" y="147922"/>
                </a:cubicBezTo>
                <a:cubicBezTo>
                  <a:pt x="7299424" y="158443"/>
                  <a:pt x="7341729" y="160448"/>
                  <a:pt x="7370574" y="185497"/>
                </a:cubicBezTo>
                <a:cubicBezTo>
                  <a:pt x="7402784" y="213553"/>
                  <a:pt x="7389804" y="254635"/>
                  <a:pt x="7342690" y="262652"/>
                </a:cubicBezTo>
                <a:cubicBezTo>
                  <a:pt x="7282599" y="273173"/>
                  <a:pt x="7221066" y="276179"/>
                  <a:pt x="7154722" y="283192"/>
                </a:cubicBezTo>
                <a:cubicBezTo>
                  <a:pt x="7180202" y="321770"/>
                  <a:pt x="7241736" y="292713"/>
                  <a:pt x="7257600" y="340809"/>
                </a:cubicBezTo>
                <a:cubicBezTo>
                  <a:pt x="7186452" y="373874"/>
                  <a:pt x="7100400" y="352331"/>
                  <a:pt x="7031654" y="384897"/>
                </a:cubicBezTo>
                <a:cubicBezTo>
                  <a:pt x="7033577" y="407441"/>
                  <a:pt x="7048960" y="409446"/>
                  <a:pt x="7061460" y="415459"/>
                </a:cubicBezTo>
                <a:cubicBezTo>
                  <a:pt x="7073960" y="420968"/>
                  <a:pt x="7105206" y="412953"/>
                  <a:pt x="7091746" y="444516"/>
                </a:cubicBezTo>
                <a:cubicBezTo>
                  <a:pt x="6948967" y="463553"/>
                  <a:pt x="6812438" y="528183"/>
                  <a:pt x="6661966" y="519166"/>
                </a:cubicBezTo>
                <a:cubicBezTo>
                  <a:pt x="6848013" y="536700"/>
                  <a:pt x="7005214" y="608344"/>
                  <a:pt x="7169625" y="655940"/>
                </a:cubicBezTo>
                <a:cubicBezTo>
                  <a:pt x="7162896" y="712052"/>
                  <a:pt x="7096554" y="689507"/>
                  <a:pt x="7077324" y="729587"/>
                </a:cubicBezTo>
                <a:cubicBezTo>
                  <a:pt x="7182606" y="757642"/>
                  <a:pt x="7283560" y="790709"/>
                  <a:pt x="7370574" y="845819"/>
                </a:cubicBezTo>
                <a:cubicBezTo>
                  <a:pt x="7448935" y="895418"/>
                  <a:pt x="7523448" y="950028"/>
                  <a:pt x="7608539" y="990610"/>
                </a:cubicBezTo>
                <a:cubicBezTo>
                  <a:pt x="7697957" y="1033195"/>
                  <a:pt x="7752280" y="1087804"/>
                  <a:pt x="7742185" y="1180991"/>
                </a:cubicBezTo>
                <a:cubicBezTo>
                  <a:pt x="7737858" y="1219067"/>
                  <a:pt x="7749396" y="1251131"/>
                  <a:pt x="7789296" y="1266161"/>
                </a:cubicBezTo>
                <a:cubicBezTo>
                  <a:pt x="7838813" y="1284698"/>
                  <a:pt x="7833526" y="1312754"/>
                  <a:pt x="7831602" y="1355841"/>
                </a:cubicBezTo>
                <a:cubicBezTo>
                  <a:pt x="7828717" y="1407443"/>
                  <a:pt x="7803238" y="1427485"/>
                  <a:pt x="7758529" y="1445019"/>
                </a:cubicBezTo>
                <a:cubicBezTo>
                  <a:pt x="7694591" y="1469568"/>
                  <a:pt x="7694110" y="1507644"/>
                  <a:pt x="7710936" y="1553237"/>
                </a:cubicBezTo>
                <a:cubicBezTo>
                  <a:pt x="7720072" y="1578286"/>
                  <a:pt x="7734012" y="1598327"/>
                  <a:pt x="7754684" y="1616863"/>
                </a:cubicBezTo>
                <a:cubicBezTo>
                  <a:pt x="7826314" y="1681493"/>
                  <a:pt x="7825833" y="1682494"/>
                  <a:pt x="7755645" y="1759148"/>
                </a:cubicBezTo>
                <a:cubicBezTo>
                  <a:pt x="7736896" y="1779688"/>
                  <a:pt x="7716704" y="1793216"/>
                  <a:pt x="7725360" y="1826283"/>
                </a:cubicBezTo>
                <a:cubicBezTo>
                  <a:pt x="7754684" y="1936002"/>
                  <a:pt x="7750838" y="1936002"/>
                  <a:pt x="7633056" y="1972074"/>
                </a:cubicBezTo>
                <a:cubicBezTo>
                  <a:pt x="7606135" y="1980591"/>
                  <a:pt x="7570080" y="1973076"/>
                  <a:pt x="7554696" y="2004640"/>
                </a:cubicBezTo>
                <a:cubicBezTo>
                  <a:pt x="7564311" y="2027686"/>
                  <a:pt x="7541716" y="2583799"/>
                  <a:pt x="7562870" y="2592817"/>
                </a:cubicBezTo>
                <a:cubicBezTo>
                  <a:pt x="7728244" y="2663458"/>
                  <a:pt x="7748914" y="2746625"/>
                  <a:pt x="7620078" y="2877387"/>
                </a:cubicBezTo>
                <a:cubicBezTo>
                  <a:pt x="7533544" y="2965063"/>
                  <a:pt x="7543639" y="3108349"/>
                  <a:pt x="7579695" y="3198029"/>
                </a:cubicBezTo>
                <a:cubicBezTo>
                  <a:pt x="7715743" y="3237608"/>
                  <a:pt x="7685939" y="3342818"/>
                  <a:pt x="7713340" y="3435003"/>
                </a:cubicBezTo>
                <a:cubicBezTo>
                  <a:pt x="7733531" y="3504142"/>
                  <a:pt x="7654210" y="3494623"/>
                  <a:pt x="7658054" y="3526187"/>
                </a:cubicBezTo>
                <a:cubicBezTo>
                  <a:pt x="7708052" y="3564262"/>
                  <a:pt x="7774874" y="3576287"/>
                  <a:pt x="7813815" y="3628391"/>
                </a:cubicBezTo>
                <a:cubicBezTo>
                  <a:pt x="7743627" y="3666467"/>
                  <a:pt x="7708052" y="3720074"/>
                  <a:pt x="7669112" y="3773681"/>
                </a:cubicBezTo>
                <a:cubicBezTo>
                  <a:pt x="7606135" y="3860855"/>
                  <a:pt x="7520564" y="3934503"/>
                  <a:pt x="7429704" y="4001137"/>
                </a:cubicBezTo>
                <a:lnTo>
                  <a:pt x="7417475" y="4099399"/>
                </a:lnTo>
                <a:lnTo>
                  <a:pt x="180606" y="4099399"/>
                </a:lnTo>
                <a:lnTo>
                  <a:pt x="164649" y="4093760"/>
                </a:lnTo>
                <a:cubicBezTo>
                  <a:pt x="148507" y="4086464"/>
                  <a:pt x="145082" y="4080295"/>
                  <a:pt x="160465" y="4076287"/>
                </a:cubicBezTo>
                <a:cubicBezTo>
                  <a:pt x="230173" y="4057751"/>
                  <a:pt x="478714" y="3837810"/>
                  <a:pt x="549383" y="3827790"/>
                </a:cubicBezTo>
                <a:cubicBezTo>
                  <a:pt x="631589" y="3816267"/>
                  <a:pt x="647934" y="3800736"/>
                  <a:pt x="756100" y="3722078"/>
                </a:cubicBezTo>
                <a:cubicBezTo>
                  <a:pt x="827251" y="3670474"/>
                  <a:pt x="531115" y="3782698"/>
                  <a:pt x="415738" y="3746126"/>
                </a:cubicBezTo>
                <a:cubicBezTo>
                  <a:pt x="373433" y="3732598"/>
                  <a:pt x="671971" y="3589813"/>
                  <a:pt x="671971" y="3563762"/>
                </a:cubicBezTo>
                <a:cubicBezTo>
                  <a:pt x="671971" y="3536206"/>
                  <a:pt x="645049" y="3530194"/>
                  <a:pt x="619570" y="3530194"/>
                </a:cubicBezTo>
                <a:cubicBezTo>
                  <a:pt x="562844" y="3530194"/>
                  <a:pt x="580151" y="3506145"/>
                  <a:pt x="523422" y="3507649"/>
                </a:cubicBezTo>
                <a:cubicBezTo>
                  <a:pt x="689758" y="3438010"/>
                  <a:pt x="792637" y="3456547"/>
                  <a:pt x="957048" y="3392918"/>
                </a:cubicBezTo>
                <a:cubicBezTo>
                  <a:pt x="1037333" y="3361856"/>
                  <a:pt x="753217" y="3258649"/>
                  <a:pt x="835904" y="3231596"/>
                </a:cubicBezTo>
                <a:cubicBezTo>
                  <a:pt x="867151" y="3221074"/>
                  <a:pt x="908974" y="3232097"/>
                  <a:pt x="930608" y="3195022"/>
                </a:cubicBezTo>
                <a:cubicBezTo>
                  <a:pt x="896476" y="3165464"/>
                  <a:pt x="851286" y="3178490"/>
                  <a:pt x="817153" y="3190514"/>
                </a:cubicBezTo>
                <a:cubicBezTo>
                  <a:pt x="730141" y="3221576"/>
                  <a:pt x="736391" y="3214062"/>
                  <a:pt x="727736" y="3191015"/>
                </a:cubicBezTo>
                <a:cubicBezTo>
                  <a:pt x="699374" y="3112357"/>
                  <a:pt x="629186" y="3137408"/>
                  <a:pt x="567170" y="3150434"/>
                </a:cubicBezTo>
                <a:cubicBezTo>
                  <a:pt x="379682" y="3189512"/>
                  <a:pt x="189791" y="3178490"/>
                  <a:pt x="2784" y="3218569"/>
                </a:cubicBezTo>
                <a:cubicBezTo>
                  <a:pt x="-17406" y="3223079"/>
                  <a:pt x="77299" y="3133400"/>
                  <a:pt x="122006" y="3122877"/>
                </a:cubicBezTo>
                <a:cubicBezTo>
                  <a:pt x="170561" y="3111856"/>
                  <a:pt x="230173" y="3119872"/>
                  <a:pt x="264786" y="3068269"/>
                </a:cubicBezTo>
                <a:cubicBezTo>
                  <a:pt x="203252" y="3055243"/>
                  <a:pt x="133065" y="3080292"/>
                  <a:pt x="72009" y="3039210"/>
                </a:cubicBezTo>
                <a:cubicBezTo>
                  <a:pt x="207578" y="2982597"/>
                  <a:pt x="342665" y="2984601"/>
                  <a:pt x="459485" y="2948028"/>
                </a:cubicBezTo>
                <a:cubicBezTo>
                  <a:pt x="470061" y="2880393"/>
                  <a:pt x="393143" y="2904941"/>
                  <a:pt x="365260" y="2866364"/>
                </a:cubicBezTo>
                <a:cubicBezTo>
                  <a:pt x="1245010" y="2800232"/>
                  <a:pt x="753697" y="2604840"/>
                  <a:pt x="607071" y="2498127"/>
                </a:cubicBezTo>
                <a:cubicBezTo>
                  <a:pt x="558036" y="2462556"/>
                  <a:pt x="1073387" y="2293717"/>
                  <a:pt x="1090213" y="2289209"/>
                </a:cubicBezTo>
                <a:cubicBezTo>
                  <a:pt x="1132999" y="2278688"/>
                  <a:pt x="1302700" y="2286203"/>
                  <a:pt x="1337313" y="2272676"/>
                </a:cubicBezTo>
                <a:cubicBezTo>
                  <a:pt x="1381541" y="2255643"/>
                  <a:pt x="1235395" y="2226083"/>
                  <a:pt x="1268086" y="2205541"/>
                </a:cubicBezTo>
                <a:cubicBezTo>
                  <a:pt x="1497398" y="2060752"/>
                  <a:pt x="1513743" y="1842815"/>
                  <a:pt x="1449324" y="1827285"/>
                </a:cubicBezTo>
                <a:cubicBezTo>
                  <a:pt x="1382502" y="1811252"/>
                  <a:pt x="1317121" y="1823778"/>
                  <a:pt x="1255107" y="1849829"/>
                </a:cubicBezTo>
                <a:cubicBezTo>
                  <a:pt x="1154152" y="1892415"/>
                  <a:pt x="455158" y="1831793"/>
                  <a:pt x="259497" y="1865862"/>
                </a:cubicBezTo>
                <a:cubicBezTo>
                  <a:pt x="229691" y="1870872"/>
                  <a:pt x="189311" y="1893417"/>
                  <a:pt x="160947" y="1851332"/>
                </a:cubicBezTo>
                <a:cubicBezTo>
                  <a:pt x="362377" y="1715060"/>
                  <a:pt x="621013" y="1754138"/>
                  <a:pt x="845998" y="1661453"/>
                </a:cubicBezTo>
                <a:cubicBezTo>
                  <a:pt x="757542" y="1597824"/>
                  <a:pt x="667645" y="1600832"/>
                  <a:pt x="575343" y="1610350"/>
                </a:cubicBezTo>
                <a:cubicBezTo>
                  <a:pt x="551306" y="1612855"/>
                  <a:pt x="518615" y="1616362"/>
                  <a:pt x="512846" y="1589809"/>
                </a:cubicBezTo>
                <a:cubicBezTo>
                  <a:pt x="505636" y="1556242"/>
                  <a:pt x="544576" y="1550229"/>
                  <a:pt x="570054" y="1536702"/>
                </a:cubicBezTo>
                <a:cubicBezTo>
                  <a:pt x="608994" y="1515660"/>
                  <a:pt x="666682" y="1540710"/>
                  <a:pt x="714276" y="1483095"/>
                </a:cubicBezTo>
                <a:cubicBezTo>
                  <a:pt x="570054" y="1496622"/>
                  <a:pt x="448428" y="1520170"/>
                  <a:pt x="321033" y="1560250"/>
                </a:cubicBezTo>
                <a:cubicBezTo>
                  <a:pt x="332089" y="1524679"/>
                  <a:pt x="370548" y="1508145"/>
                  <a:pt x="348915" y="1478587"/>
                </a:cubicBezTo>
                <a:cubicBezTo>
                  <a:pt x="332571" y="1456542"/>
                  <a:pt x="285939" y="1446021"/>
                  <a:pt x="309975" y="1404938"/>
                </a:cubicBezTo>
                <a:cubicBezTo>
                  <a:pt x="377759" y="1361351"/>
                  <a:pt x="473907" y="1372876"/>
                  <a:pt x="531595" y="1310249"/>
                </a:cubicBezTo>
                <a:cubicBezTo>
                  <a:pt x="613321" y="1221071"/>
                  <a:pt x="740236" y="1190509"/>
                  <a:pt x="840230" y="1125380"/>
                </a:cubicBezTo>
                <a:cubicBezTo>
                  <a:pt x="873400" y="1104337"/>
                  <a:pt x="1091175" y="1030690"/>
                  <a:pt x="1149825" y="1007142"/>
                </a:cubicBezTo>
                <a:cubicBezTo>
                  <a:pt x="1231551" y="974076"/>
                  <a:pt x="1324813" y="962553"/>
                  <a:pt x="1405096" y="901932"/>
                </a:cubicBezTo>
                <a:cubicBezTo>
                  <a:pt x="1326255" y="889406"/>
                  <a:pt x="1262318" y="946021"/>
                  <a:pt x="1167613" y="918465"/>
                </a:cubicBezTo>
                <a:cubicBezTo>
                  <a:pt x="1317602" y="859848"/>
                  <a:pt x="1455092" y="833294"/>
                  <a:pt x="1563740" y="752632"/>
                </a:cubicBezTo>
                <a:cubicBezTo>
                  <a:pt x="1577201" y="742613"/>
                  <a:pt x="1603642" y="745619"/>
                  <a:pt x="1623833" y="742112"/>
                </a:cubicBezTo>
                <a:cubicBezTo>
                  <a:pt x="1836317" y="706540"/>
                  <a:pt x="2049765" y="676480"/>
                  <a:pt x="2259848" y="624877"/>
                </a:cubicBezTo>
                <a:cubicBezTo>
                  <a:pt x="2307442" y="612853"/>
                  <a:pt x="2391570" y="609847"/>
                  <a:pt x="2382917" y="566761"/>
                </a:cubicBezTo>
                <a:cubicBezTo>
                  <a:pt x="2369937" y="502131"/>
                  <a:pt x="2291577" y="548223"/>
                  <a:pt x="2241099" y="554235"/>
                </a:cubicBezTo>
                <a:cubicBezTo>
                  <a:pt x="2084379" y="573775"/>
                  <a:pt x="1927659" y="607843"/>
                  <a:pt x="1768535" y="588806"/>
                </a:cubicBezTo>
                <a:cubicBezTo>
                  <a:pt x="1875738" y="564757"/>
                  <a:pt x="1982463" y="540207"/>
                  <a:pt x="2089668" y="516159"/>
                </a:cubicBezTo>
                <a:cubicBezTo>
                  <a:pt x="1966597" y="524676"/>
                  <a:pt x="1859394" y="468563"/>
                  <a:pt x="1739690" y="493614"/>
                </a:cubicBezTo>
                <a:cubicBezTo>
                  <a:pt x="1701230" y="501630"/>
                  <a:pt x="1660850" y="476079"/>
                  <a:pt x="1657003" y="436500"/>
                </a:cubicBezTo>
                <a:cubicBezTo>
                  <a:pt x="1652677" y="404937"/>
                  <a:pt x="1688732" y="390909"/>
                  <a:pt x="1716134" y="380889"/>
                </a:cubicBezTo>
                <a:cubicBezTo>
                  <a:pt x="1786322" y="355337"/>
                  <a:pt x="1842086" y="279687"/>
                  <a:pt x="1931986" y="319766"/>
                </a:cubicBezTo>
                <a:cubicBezTo>
                  <a:pt x="1988712" y="256640"/>
                  <a:pt x="2079091" y="246619"/>
                  <a:pt x="2152163" y="230087"/>
                </a:cubicBezTo>
                <a:cubicBezTo>
                  <a:pt x="2385321" y="177982"/>
                  <a:pt x="2621844" y="137401"/>
                  <a:pt x="2858367" y="102831"/>
                </a:cubicBezTo>
                <a:cubicBezTo>
                  <a:pt x="3013645" y="80286"/>
                  <a:pt x="3173731" y="89806"/>
                  <a:pt x="3327568" y="61248"/>
                </a:cubicBezTo>
                <a:cubicBezTo>
                  <a:pt x="3628510" y="5637"/>
                  <a:pt x="3927528" y="7141"/>
                  <a:pt x="4227028" y="1129"/>
                </a:cubicBezTo>
                <a:cubicBezTo>
                  <a:pt x="4296975" y="-249"/>
                  <a:pt x="4366742" y="-281"/>
                  <a:pt x="4436398" y="5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51031-599E-B742-AFE0-AB7A31244B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2623" y="3105150"/>
            <a:ext cx="5257799" cy="1316183"/>
          </a:xfrm>
        </p:spPr>
        <p:txBody>
          <a:bodyPr anchor="b">
            <a:normAutofit/>
          </a:bodyPr>
          <a:lstStyle/>
          <a:p>
            <a:r>
              <a:rPr lang="en-GB" sz="4400" dirty="0"/>
              <a:t>Pool Simulator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DC0728-8239-9D85-1ECF-06D5442530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8800" y="4950471"/>
            <a:ext cx="5705447" cy="1602729"/>
          </a:xfrm>
        </p:spPr>
        <p:txBody>
          <a:bodyPr>
            <a:normAutofit lnSpcReduction="10000"/>
          </a:bodyPr>
          <a:lstStyle/>
          <a:p>
            <a:r>
              <a:rPr lang="en-GB" dirty="0" err="1"/>
              <a:t>Dovydas</a:t>
            </a:r>
            <a:r>
              <a:rPr lang="en-GB" dirty="0"/>
              <a:t> </a:t>
            </a:r>
            <a:r>
              <a:rPr lang="en-GB" dirty="0" err="1"/>
              <a:t>Simkus</a:t>
            </a:r>
            <a:r>
              <a:rPr lang="en-GB" dirty="0"/>
              <a:t> - 2235289</a:t>
            </a:r>
          </a:p>
          <a:p>
            <a:r>
              <a:rPr lang="en-GB" dirty="0"/>
              <a:t>Bogdan </a:t>
            </a:r>
            <a:r>
              <a:rPr lang="en-GB" dirty="0" err="1"/>
              <a:t>sergijenko</a:t>
            </a:r>
            <a:r>
              <a:rPr lang="en-GB" dirty="0"/>
              <a:t> - 2235285</a:t>
            </a:r>
          </a:p>
          <a:p>
            <a:r>
              <a:rPr lang="en-GB" dirty="0" err="1"/>
              <a:t>ostin</a:t>
            </a:r>
            <a:r>
              <a:rPr lang="en-GB" dirty="0"/>
              <a:t> </a:t>
            </a:r>
            <a:r>
              <a:rPr lang="en-GB" dirty="0" err="1"/>
              <a:t>mathias</a:t>
            </a:r>
            <a:r>
              <a:rPr lang="en-GB" dirty="0"/>
              <a:t> - 2015862</a:t>
            </a:r>
          </a:p>
          <a:p>
            <a:r>
              <a:rPr lang="en-GB" dirty="0" err="1"/>
              <a:t>chris</a:t>
            </a:r>
            <a:r>
              <a:rPr lang="en-GB" dirty="0"/>
              <a:t> </a:t>
            </a:r>
            <a:r>
              <a:rPr lang="en-GB" dirty="0" err="1"/>
              <a:t>kerr</a:t>
            </a:r>
            <a:r>
              <a:rPr lang="en-GB" dirty="0"/>
              <a:t> - 2328018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796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640C4-5A59-2A06-D0C5-D862B0706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Simulating Cue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AF865-5A58-E8DC-4F3A-38AC8F3DF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850DD-BE3A-2513-F212-7DC4CEE69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10</a:t>
            </a:fld>
            <a:endParaRPr lang="en-US"/>
          </a:p>
        </p:txBody>
      </p:sp>
      <p:pic>
        <p:nvPicPr>
          <p:cNvPr id="9" name="testCue">
            <a:hlinkClick r:id="" action="ppaction://media"/>
            <a:extLst>
              <a:ext uri="{FF2B5EF4-FFF2-40B4-BE49-F238E27FC236}">
                <a16:creationId xmlns:a16="http://schemas.microsoft.com/office/drawing/2014/main" id="{38FC149E-A9C7-AECA-7635-4ABEDF8B6B1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28900" y="2157413"/>
            <a:ext cx="6940550" cy="3903662"/>
          </a:xfrm>
        </p:spPr>
      </p:pic>
      <p:pic>
        <p:nvPicPr>
          <p:cNvPr id="10" name="sim Cue">
            <a:hlinkClick r:id="" action="ppaction://media"/>
            <a:extLst>
              <a:ext uri="{FF2B5EF4-FFF2-40B4-BE49-F238E27FC236}">
                <a16:creationId xmlns:a16="http://schemas.microsoft.com/office/drawing/2014/main" id="{B97A3500-8A42-238A-3940-FE57358C86F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56567" y="132394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1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3530"/>
    </mc:Choice>
    <mc:Fallback xmlns="">
      <p:transition spd="slow" advClick="0" advTm="23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35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 numSld="999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EC902-1F1D-7707-4E93-4A2525E7B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Overall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E489E-29F0-0E63-5A07-5F76E96F2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444" y="2434127"/>
            <a:ext cx="10442448" cy="33422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had two attempts at creating a pool game: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main(Old).</a:t>
            </a:r>
            <a:r>
              <a:rPr lang="en-GB" dirty="0" err="1"/>
              <a:t>py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An attempt to create the physics ourselves, this code does have a lot more visible mathematics however it is not working correctly.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MainPoolGame.py:</a:t>
            </a:r>
          </a:p>
          <a:p>
            <a:pPr marL="0" indent="0">
              <a:buNone/>
            </a:pPr>
            <a:r>
              <a:rPr lang="en-GB" dirty="0"/>
              <a:t>This version we used pymunk as it has a physics library that allows easy implementation of movement and collisions.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E6E81-8E4F-8EC7-A641-5EF267164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 table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4144F-8965-EF14-627A-ADE1BD0E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2</a:t>
            </a:fld>
            <a:endParaRPr lang="en-US"/>
          </a:p>
        </p:txBody>
      </p:sp>
      <p:pic>
        <p:nvPicPr>
          <p:cNvPr id="4" name="Introduction">
            <a:hlinkClick r:id="" action="ppaction://media"/>
            <a:extLst>
              <a:ext uri="{FF2B5EF4-FFF2-40B4-BE49-F238E27FC236}">
                <a16:creationId xmlns:a16="http://schemas.microsoft.com/office/drawing/2014/main" id="{10DE748F-0E65-2731-A9CA-18F536DF23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3747" y="122120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1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6055"/>
    </mc:Choice>
    <mc:Fallback xmlns="">
      <p:transition spd="slow" advClick="0" advTm="36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A4F00-F09C-8E7F-D149-8C86CCA35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333" y="136525"/>
            <a:ext cx="10449784" cy="1265928"/>
          </a:xfrm>
        </p:spPr>
        <p:txBody>
          <a:bodyPr/>
          <a:lstStyle/>
          <a:p>
            <a:r>
              <a:rPr lang="en-GB" dirty="0"/>
              <a:t>The Pool Balls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8EEF8-A82C-3B0C-E6D7-560F1356E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 table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01AFA-5A80-6D70-0F32-4EE11B443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</a:t>
            </a:fld>
            <a:endParaRPr lang="en-US"/>
          </a:p>
        </p:txBody>
      </p:sp>
      <p:pic>
        <p:nvPicPr>
          <p:cNvPr id="4" name="ball">
            <a:hlinkClick r:id="" action="ppaction://media"/>
            <a:extLst>
              <a:ext uri="{FF2B5EF4-FFF2-40B4-BE49-F238E27FC236}">
                <a16:creationId xmlns:a16="http://schemas.microsoft.com/office/drawing/2014/main" id="{877CE9DF-2B51-DED8-3135-C09E2523AC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43062" y="854079"/>
            <a:ext cx="406400" cy="40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79FBE7-13F8-983F-C2AA-434FDD94E8A8}"/>
              </a:ext>
            </a:extLst>
          </p:cNvPr>
          <p:cNvSpPr txBox="1"/>
          <p:nvPr/>
        </p:nvSpPr>
        <p:spPr>
          <a:xfrm>
            <a:off x="766333" y="1904529"/>
            <a:ext cx="8834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balls cover projectile motion, use of coordinates and shapes, and movement.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6FF45F-5EE5-C113-E558-615D2266B331}"/>
              </a:ext>
            </a:extLst>
          </p:cNvPr>
          <p:cNvSpPr txBox="1"/>
          <p:nvPr/>
        </p:nvSpPr>
        <p:spPr>
          <a:xfrm>
            <a:off x="766333" y="3925043"/>
            <a:ext cx="52182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Parameters:</a:t>
            </a:r>
          </a:p>
          <a:p>
            <a:r>
              <a:rPr lang="en-GB" dirty="0"/>
              <a:t>Ball radius – size of the balls</a:t>
            </a:r>
          </a:p>
          <a:p>
            <a:r>
              <a:rPr lang="en-GB" dirty="0"/>
              <a:t>Ball mass, elasticity – used in movement calculations</a:t>
            </a:r>
          </a:p>
          <a:p>
            <a:r>
              <a:rPr lang="en-GB" dirty="0"/>
              <a:t>Ball Position – storing where the ball is currently at</a:t>
            </a:r>
          </a:p>
          <a:p>
            <a:r>
              <a:rPr lang="en-GB" dirty="0"/>
              <a:t>Balls – set that contains all ball objects</a:t>
            </a:r>
          </a:p>
          <a:p>
            <a:r>
              <a:rPr lang="en-GB" dirty="0"/>
              <a:t>Ball velocity – calculated by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F5D20D-20F6-2A4A-D67A-645D24019880}"/>
              </a:ext>
            </a:extLst>
          </p:cNvPr>
          <p:cNvSpPr txBox="1"/>
          <p:nvPr/>
        </p:nvSpPr>
        <p:spPr>
          <a:xfrm>
            <a:off x="6930521" y="4412093"/>
            <a:ext cx="4349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Functions:</a:t>
            </a:r>
          </a:p>
          <a:p>
            <a:r>
              <a:rPr lang="en-GB" dirty="0"/>
              <a:t>Draw balls – The current location vector and radius is inputted, and it draws the ball at its location accordingly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3A2865-BABE-316A-DF6D-7F68CEF1BCFB}"/>
              </a:ext>
            </a:extLst>
          </p:cNvPr>
          <p:cNvSpPr txBox="1"/>
          <p:nvPr/>
        </p:nvSpPr>
        <p:spPr>
          <a:xfrm>
            <a:off x="766333" y="2584107"/>
            <a:ext cx="10106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Pymunk handles the movement of the balls by using bodies and calculates velocity using the bodies parameters (mass, elasticity, current velocity, and force applied).</a:t>
            </a:r>
          </a:p>
        </p:txBody>
      </p:sp>
    </p:spTree>
    <p:extLst>
      <p:ext uri="{BB962C8B-B14F-4D97-AF65-F5344CB8AC3E}">
        <p14:creationId xmlns:p14="http://schemas.microsoft.com/office/powerpoint/2010/main" val="140812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5790"/>
    </mc:Choice>
    <mc:Fallback xmlns="">
      <p:transition spd="slow" advClick="0" advTm="55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C0927-2565-89F3-6871-4980C2C1C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Collisions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4F5E2-87BF-6A6A-A245-7F0B96BB4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 table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28017-203E-9AF4-C864-6E4A4B750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4</a:t>
            </a:fld>
            <a:endParaRPr lang="en-US"/>
          </a:p>
        </p:txBody>
      </p:sp>
      <p:pic>
        <p:nvPicPr>
          <p:cNvPr id="4" name="Voice 001">
            <a:hlinkClick r:id="" action="ppaction://media"/>
            <a:extLst>
              <a:ext uri="{FF2B5EF4-FFF2-40B4-BE49-F238E27FC236}">
                <a16:creationId xmlns:a16="http://schemas.microsoft.com/office/drawing/2014/main" id="{2B46C9CD-4206-1110-1CE0-33F84C3F0B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6954" y="1221209"/>
            <a:ext cx="487363" cy="4873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CD0E30-A22F-4D0A-3C58-5FF6CA1D59F7}"/>
              </a:ext>
            </a:extLst>
          </p:cNvPr>
          <p:cNvSpPr txBox="1"/>
          <p:nvPr/>
        </p:nvSpPr>
        <p:spPr>
          <a:xfrm>
            <a:off x="965999" y="3961431"/>
            <a:ext cx="56451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Parameters:</a:t>
            </a:r>
          </a:p>
          <a:p>
            <a:r>
              <a:rPr lang="en-GB" dirty="0"/>
              <a:t>Ball mass, elasticity – used to calculate collisions</a:t>
            </a:r>
          </a:p>
          <a:p>
            <a:r>
              <a:rPr lang="en-GB" dirty="0"/>
              <a:t>Ball Positions – to compare to other ball locations</a:t>
            </a:r>
          </a:p>
          <a:p>
            <a:endParaRPr lang="en-GB" dirty="0"/>
          </a:p>
          <a:p>
            <a:r>
              <a:rPr lang="en-GB" dirty="0"/>
              <a:t>Hole Positions – position of the holes to calculate the collisions when comparing to ball positions</a:t>
            </a:r>
          </a:p>
          <a:p>
            <a:r>
              <a:rPr lang="en-GB" dirty="0"/>
              <a:t>Ball Positions – position of the balls to compare to the hole positions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668F16-F4D3-53A6-933A-DF3081E08BAC}"/>
              </a:ext>
            </a:extLst>
          </p:cNvPr>
          <p:cNvSpPr txBox="1"/>
          <p:nvPr/>
        </p:nvSpPr>
        <p:spPr>
          <a:xfrm>
            <a:off x="7290539" y="4326605"/>
            <a:ext cx="3697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Functions:</a:t>
            </a:r>
          </a:p>
          <a:p>
            <a:r>
              <a:rPr lang="en-GB" dirty="0"/>
              <a:t>Hole Collision – takes in the current ball’s position vector and radius, and if it collides with a hole it return it to the </a:t>
            </a:r>
            <a:r>
              <a:rPr lang="en-GB" dirty="0" err="1"/>
              <a:t>ball_delete</a:t>
            </a:r>
            <a:r>
              <a:rPr lang="en-GB" dirty="0"/>
              <a:t> set.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4D12F-154F-06F4-91D5-4942E5A74351}"/>
              </a:ext>
            </a:extLst>
          </p:cNvPr>
          <p:cNvSpPr txBox="1"/>
          <p:nvPr/>
        </p:nvSpPr>
        <p:spPr>
          <a:xfrm>
            <a:off x="965999" y="2873681"/>
            <a:ext cx="10254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Pymunk handles the collision of the balls by using bodies and uses parameters like the bodies mass, elasticity, the positions relative to each other, and each balls velocity.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97271A-EEB1-CAD9-A997-35A8DEE38039}"/>
              </a:ext>
            </a:extLst>
          </p:cNvPr>
          <p:cNvSpPr txBox="1"/>
          <p:nvPr/>
        </p:nvSpPr>
        <p:spPr>
          <a:xfrm>
            <a:off x="965999" y="2171734"/>
            <a:ext cx="10512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Collisions will cover target hitting, scoring, shapes, and transformations.</a:t>
            </a:r>
          </a:p>
        </p:txBody>
      </p:sp>
    </p:spTree>
    <p:extLst>
      <p:ext uri="{BB962C8B-B14F-4D97-AF65-F5344CB8AC3E}">
        <p14:creationId xmlns:p14="http://schemas.microsoft.com/office/powerpoint/2010/main" val="59711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2810"/>
    </mc:Choice>
    <mc:Fallback xmlns="">
      <p:transition spd="slow" advClick="0" advTm="52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561D8-E5B5-1DFE-6D14-A8D8596C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0ED2C-2B1B-3E24-759C-DD9C45016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 table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E0CD9-4AFB-310C-3851-56596EE32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5</a:t>
            </a:fld>
            <a:endParaRPr lang="en-US"/>
          </a:p>
        </p:txBody>
      </p:sp>
      <p:pic>
        <p:nvPicPr>
          <p:cNvPr id="7" name="Recording">
            <a:hlinkClick r:id="" action="ppaction://media"/>
            <a:extLst>
              <a:ext uri="{FF2B5EF4-FFF2-40B4-BE49-F238E27FC236}">
                <a16:creationId xmlns:a16="http://schemas.microsoft.com/office/drawing/2014/main" id="{85A3677F-EBC9-03C5-7472-427AED5126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6352" y="1222334"/>
            <a:ext cx="487363" cy="4873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39E9525-8AF3-5958-21E5-33AC3265D503}"/>
              </a:ext>
            </a:extLst>
          </p:cNvPr>
          <p:cNvSpPr txBox="1"/>
          <p:nvPr/>
        </p:nvSpPr>
        <p:spPr>
          <a:xfrm>
            <a:off x="5940933" y="3488148"/>
            <a:ext cx="472622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Functions:</a:t>
            </a:r>
          </a:p>
          <a:p>
            <a:r>
              <a:rPr lang="en-GB" dirty="0"/>
              <a:t>Takes in the cue ball and mouse position vectors as inputs,  calculates the the x and y distances and then returns the angle of the cue stick.</a:t>
            </a:r>
          </a:p>
          <a:p>
            <a:r>
              <a:rPr lang="en-GB" dirty="0"/>
              <a:t>update() –  takes in an angle as input and assigns it to the cue stick object</a:t>
            </a:r>
          </a:p>
          <a:p>
            <a:r>
              <a:rPr lang="en-GB" dirty="0"/>
              <a:t>draw() – takes in the angle from the cue stick object as input and draws it into </a:t>
            </a:r>
            <a:r>
              <a:rPr lang="en-GB" dirty="0" err="1"/>
              <a:t>pygame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74B210-2FFB-2277-8EB3-1EC23EC36437}"/>
              </a:ext>
            </a:extLst>
          </p:cNvPr>
          <p:cNvSpPr txBox="1"/>
          <p:nvPr/>
        </p:nvSpPr>
        <p:spPr>
          <a:xfrm>
            <a:off x="1001619" y="4198860"/>
            <a:ext cx="4158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Parameters:</a:t>
            </a:r>
          </a:p>
          <a:p>
            <a:r>
              <a:rPr lang="en-GB" dirty="0"/>
              <a:t>Angle – calculated by comparing mouse and cue ball positions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192C74-384E-47F0-87ED-9C3E17E9A695}"/>
              </a:ext>
            </a:extLst>
          </p:cNvPr>
          <p:cNvSpPr txBox="1"/>
          <p:nvPr/>
        </p:nvSpPr>
        <p:spPr>
          <a:xfrm>
            <a:off x="937783" y="2558938"/>
            <a:ext cx="8701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dirty="0"/>
              <a:t>Cue covers the use of coordinates, lines, and shapes as well as movement across the screen.</a:t>
            </a:r>
          </a:p>
        </p:txBody>
      </p:sp>
    </p:spTree>
    <p:extLst>
      <p:ext uri="{BB962C8B-B14F-4D97-AF65-F5344CB8AC3E}">
        <p14:creationId xmlns:p14="http://schemas.microsoft.com/office/powerpoint/2010/main" val="319543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2660"/>
    </mc:Choice>
    <mc:Fallback xmlns="">
      <p:transition spd="slow" advClick="0" advTm="42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9613E-A138-28F7-4184-E8A5CED7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Table/Score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7D917-C507-AF39-E3E6-1E48D5681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 table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3750A-86EA-1D3F-03EC-31C502CEB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6</a:t>
            </a:fld>
            <a:endParaRPr lang="en-US"/>
          </a:p>
        </p:txBody>
      </p:sp>
      <p:pic>
        <p:nvPicPr>
          <p:cNvPr id="7" name="Score/Table ">
            <a:hlinkClick r:id="" action="ppaction://media"/>
            <a:extLst>
              <a:ext uri="{FF2B5EF4-FFF2-40B4-BE49-F238E27FC236}">
                <a16:creationId xmlns:a16="http://schemas.microsoft.com/office/drawing/2014/main" id="{00CAEE53-45FC-1859-78FD-73807A7FC7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43349" y="1074823"/>
            <a:ext cx="609600" cy="60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A7269A-C4D4-730A-22A2-4CE6FF9E7B2C}"/>
              </a:ext>
            </a:extLst>
          </p:cNvPr>
          <p:cNvSpPr txBox="1"/>
          <p:nvPr/>
        </p:nvSpPr>
        <p:spPr>
          <a:xfrm>
            <a:off x="889493" y="3767382"/>
            <a:ext cx="40673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Parameters:</a:t>
            </a:r>
          </a:p>
          <a:p>
            <a:r>
              <a:rPr lang="en-GB" dirty="0"/>
              <a:t>Score – player’s current score</a:t>
            </a:r>
          </a:p>
          <a:p>
            <a:r>
              <a:rPr lang="en-GB" dirty="0"/>
              <a:t>Player Name – player entered name</a:t>
            </a:r>
          </a:p>
          <a:p>
            <a:r>
              <a:rPr lang="en-GB" dirty="0"/>
              <a:t>Hole Positions – The set of the positions where all holes are to be drawn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995EF5-C474-6BB2-1E5E-4C19AEF98060}"/>
              </a:ext>
            </a:extLst>
          </p:cNvPr>
          <p:cNvSpPr txBox="1"/>
          <p:nvPr/>
        </p:nvSpPr>
        <p:spPr>
          <a:xfrm>
            <a:off x="5266944" y="3155680"/>
            <a:ext cx="62868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Functions:</a:t>
            </a:r>
          </a:p>
          <a:p>
            <a:r>
              <a:rPr lang="en-GB" dirty="0"/>
              <a:t>Draw Table –  takes in the colors, widths, and heights of the rectangles as inputs and draws them to resemble a pool table. It also take in the hole_positions, and its radius to draw them in.</a:t>
            </a:r>
          </a:p>
          <a:p>
            <a:r>
              <a:rPr lang="en-GB" dirty="0"/>
              <a:t>Draw Score –  takes the player’s current score as an input and displays it into the window.</a:t>
            </a:r>
          </a:p>
          <a:p>
            <a:r>
              <a:rPr lang="en-GB" dirty="0"/>
              <a:t>Add Points –  takes in the player’s current score and points to add as inputs and add the points to the current score</a:t>
            </a:r>
          </a:p>
          <a:p>
            <a:r>
              <a:rPr lang="en-GB" dirty="0"/>
              <a:t>Display Score – Takes the player’s current score as an input and displays it into the console.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036D41-A9BB-4892-C36C-658691C49D40}"/>
              </a:ext>
            </a:extLst>
          </p:cNvPr>
          <p:cNvSpPr txBox="1"/>
          <p:nvPr/>
        </p:nvSpPr>
        <p:spPr>
          <a:xfrm>
            <a:off x="889493" y="2171001"/>
            <a:ext cx="8882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Table and Scoring will cover the use of shapes and lines alongside a scoring system.</a:t>
            </a:r>
          </a:p>
        </p:txBody>
      </p:sp>
    </p:spTree>
    <p:extLst>
      <p:ext uri="{BB962C8B-B14F-4D97-AF65-F5344CB8AC3E}">
        <p14:creationId xmlns:p14="http://schemas.microsoft.com/office/powerpoint/2010/main" val="3868104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3047"/>
    </mc:Choice>
    <mc:Fallback xmlns="">
      <p:transition spd="slow" advClick="0" advTm="53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0601-2D80-803A-9C70-93342365E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015" y="519534"/>
            <a:ext cx="10449784" cy="1265928"/>
          </a:xfrm>
        </p:spPr>
        <p:txBody>
          <a:bodyPr/>
          <a:lstStyle/>
          <a:p>
            <a:r>
              <a:rPr lang="en-GB" dirty="0"/>
              <a:t>Simulating Balls</a:t>
            </a:r>
          </a:p>
        </p:txBody>
      </p:sp>
      <p:pic>
        <p:nvPicPr>
          <p:cNvPr id="7" name="testBall">
            <a:hlinkClick r:id="" action="ppaction://media"/>
            <a:extLst>
              <a:ext uri="{FF2B5EF4-FFF2-40B4-BE49-F238E27FC236}">
                <a16:creationId xmlns:a16="http://schemas.microsoft.com/office/drawing/2014/main" id="{70155278-352E-5B56-8259-9C7A1864827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28900" y="2157413"/>
            <a:ext cx="6940550" cy="3903662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16757-5246-D010-7049-1090904A3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 table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2DFDD-1855-3489-1605-0C618987D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7</a:t>
            </a:fld>
            <a:endParaRPr lang="en-US"/>
          </a:p>
        </p:txBody>
      </p:sp>
      <p:pic>
        <p:nvPicPr>
          <p:cNvPr id="3" name="sim Ball">
            <a:hlinkClick r:id="" action="ppaction://media"/>
            <a:extLst>
              <a:ext uri="{FF2B5EF4-FFF2-40B4-BE49-F238E27FC236}">
                <a16:creationId xmlns:a16="http://schemas.microsoft.com/office/drawing/2014/main" id="{DC34E7F2-E902-DCF9-45C8-9E7C54916FA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70399" y="121917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123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1660"/>
    </mc:Choice>
    <mc:Fallback xmlns="">
      <p:transition spd="slow" advClick="0" advTm="11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29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 numSld="999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0B891-4E64-5E20-6547-289CD764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Simulating Collision</a:t>
            </a:r>
          </a:p>
        </p:txBody>
      </p:sp>
      <p:pic>
        <p:nvPicPr>
          <p:cNvPr id="7" name="testCollision Edit">
            <a:hlinkClick r:id="" action="ppaction://media"/>
            <a:extLst>
              <a:ext uri="{FF2B5EF4-FFF2-40B4-BE49-F238E27FC236}">
                <a16:creationId xmlns:a16="http://schemas.microsoft.com/office/drawing/2014/main" id="{18828AFC-5120-F968-3313-EB5E89FFD61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28900" y="2157413"/>
            <a:ext cx="6940550" cy="3903662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B7E68-6FDF-1733-043F-B1E7F70AE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 table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50CAF-1DDC-FB13-0F41-37FE347B0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8</a:t>
            </a:fld>
            <a:endParaRPr lang="en-US"/>
          </a:p>
        </p:txBody>
      </p:sp>
      <p:pic>
        <p:nvPicPr>
          <p:cNvPr id="3" name="sim Coll">
            <a:hlinkClick r:id="" action="ppaction://media"/>
            <a:extLst>
              <a:ext uri="{FF2B5EF4-FFF2-40B4-BE49-F238E27FC236}">
                <a16:creationId xmlns:a16="http://schemas.microsoft.com/office/drawing/2014/main" id="{8BF24561-21B4-8B39-B296-FA45C456386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84774" y="131999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8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2430"/>
    </mc:Choice>
    <mc:Fallback xmlns="">
      <p:transition spd="slow" advClick="0" advTm="12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85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 numSld="999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40B1-1D5C-0BAF-3654-C58A78CCA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Simulating Table</a:t>
            </a:r>
          </a:p>
        </p:txBody>
      </p:sp>
      <p:pic>
        <p:nvPicPr>
          <p:cNvPr id="7" name="testTable Edit">
            <a:hlinkClick r:id="" action="ppaction://media"/>
            <a:extLst>
              <a:ext uri="{FF2B5EF4-FFF2-40B4-BE49-F238E27FC236}">
                <a16:creationId xmlns:a16="http://schemas.microsoft.com/office/drawing/2014/main" id="{42532FD2-A653-B370-8D69-204B4D9476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28900" y="2157413"/>
            <a:ext cx="6940550" cy="3903662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DF50C-EE25-FFBD-C86C-641E67AF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 table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5D9F3-657B-2CC6-C822-27FCA71B5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9</a:t>
            </a:fld>
            <a:endParaRPr lang="en-US"/>
          </a:p>
        </p:txBody>
      </p:sp>
      <p:pic>
        <p:nvPicPr>
          <p:cNvPr id="3" name="sim Tab">
            <a:hlinkClick r:id="" action="ppaction://media"/>
            <a:extLst>
              <a:ext uri="{FF2B5EF4-FFF2-40B4-BE49-F238E27FC236}">
                <a16:creationId xmlns:a16="http://schemas.microsoft.com/office/drawing/2014/main" id="{71E6F7D2-3796-C47D-5F41-E0ACDA84D97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70892" y="131442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31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510"/>
    </mc:Choice>
    <mc:Fallback xmlns="">
      <p:transition spd="slow" advClick="0" advTm="10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5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 numSld="999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ohoVogueVTI">
  <a:themeElements>
    <a:clrScheme name="AnalogousFromRegularSeed_2SEEDS">
      <a:dk1>
        <a:srgbClr val="000000"/>
      </a:dk1>
      <a:lt1>
        <a:srgbClr val="FFFFFF"/>
      </a:lt1>
      <a:dk2>
        <a:srgbClr val="27311C"/>
      </a:dk2>
      <a:lt2>
        <a:srgbClr val="F0F1F3"/>
      </a:lt2>
      <a:accent1>
        <a:srgbClr val="C29D15"/>
      </a:accent1>
      <a:accent2>
        <a:srgbClr val="E76F29"/>
      </a:accent2>
      <a:accent3>
        <a:srgbClr val="8FAB1E"/>
      </a:accent3>
      <a:accent4>
        <a:srgbClr val="17A5D5"/>
      </a:accent4>
      <a:accent5>
        <a:srgbClr val="2968E7"/>
      </a:accent5>
      <a:accent6>
        <a:srgbClr val="4E41DC"/>
      </a:accent6>
      <a:hlink>
        <a:srgbClr val="3F5BBF"/>
      </a:hlink>
      <a:folHlink>
        <a:srgbClr val="7F7F7F"/>
      </a:folHlink>
    </a:clrScheme>
    <a:fontScheme name="Walbaum Display_Aptos">
      <a:majorFont>
        <a:latin typeface="Walbaum Display"/>
        <a:ea typeface=""/>
        <a:cs typeface=""/>
      </a:majorFont>
      <a:minorFont>
        <a:latin typeface="Apto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ohoVogueVTI" id="{8022F7FC-316B-4DD9-B9EB-BB68CC0DFA6F}" vid="{544DD2C6-9D23-4092-AACF-F55CEAA658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2888</TotalTime>
  <Words>608</Words>
  <Application>Microsoft Office PowerPoint</Application>
  <PresentationFormat>Widescreen</PresentationFormat>
  <Paragraphs>76</Paragraphs>
  <Slides>10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 Light</vt:lpstr>
      <vt:lpstr>Arial</vt:lpstr>
      <vt:lpstr>Walbaum Display</vt:lpstr>
      <vt:lpstr>BohoVogueVTI</vt:lpstr>
      <vt:lpstr>Pool Simulator</vt:lpstr>
      <vt:lpstr>Overall Design</vt:lpstr>
      <vt:lpstr>The Pool Balls</vt:lpstr>
      <vt:lpstr>Collisions</vt:lpstr>
      <vt:lpstr>Cue</vt:lpstr>
      <vt:lpstr>Table/Score</vt:lpstr>
      <vt:lpstr>Simulating Balls</vt:lpstr>
      <vt:lpstr>Simulating Collision</vt:lpstr>
      <vt:lpstr>Simulating Table</vt:lpstr>
      <vt:lpstr>Simulating Cue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Pool Simulator</dc:title>
  <dc:creator>inga simkiene</dc:creator>
  <cp:lastModifiedBy>Bogdan Sergijenko</cp:lastModifiedBy>
  <cp:revision>19</cp:revision>
  <dcterms:created xsi:type="dcterms:W3CDTF">2024-02-26T11:02:08Z</dcterms:created>
  <dcterms:modified xsi:type="dcterms:W3CDTF">2024-04-11T08:24:10Z</dcterms:modified>
</cp:coreProperties>
</file>

<file path=docProps/thumbnail.jpeg>
</file>